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1"/>
  </p:notesMasterIdLst>
  <p:sldIdLst>
    <p:sldId id="256" r:id="rId2"/>
    <p:sldId id="257" r:id="rId3"/>
    <p:sldId id="258" r:id="rId4"/>
    <p:sldId id="259" r:id="rId5"/>
    <p:sldId id="264" r:id="rId6"/>
    <p:sldId id="260" r:id="rId7"/>
    <p:sldId id="261" r:id="rId8"/>
    <p:sldId id="262" r:id="rId9"/>
    <p:sldId id="263" r:id="rId10"/>
  </p:sldIdLst>
  <p:sldSz cx="9144000" cy="5143500" type="screen16x9"/>
  <p:notesSz cx="6858000" cy="9144000"/>
  <p:embeddedFontLst>
    <p:embeddedFont>
      <p:font typeface="Lato" panose="020B0604020202020204" charset="0"/>
      <p:regular r:id="rId12"/>
      <p:bold r:id="rId13"/>
      <p:italic r:id="rId14"/>
      <p:boldItalic r:id="rId15"/>
    </p:embeddedFont>
    <p:embeddedFont>
      <p:font typeface="Playfair Display" panose="020B0604020202020204" charset="0"/>
      <p:regular r:id="rId16"/>
      <p:bold r:id="rId17"/>
      <p:italic r:id="rId18"/>
      <p:boldItalic r:id="rId1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4" d="100"/>
          <a:sy n="84" d="100"/>
        </p:scale>
        <p:origin x="780" y="6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font" Target="fonts/font4.fntdata"/><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ga56a05580d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 name="Google Shape;63;ga56a05580d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
        <p:cNvGrpSpPr/>
        <p:nvPr/>
      </p:nvGrpSpPr>
      <p:grpSpPr>
        <a:xfrm>
          <a:off x="0" y="0"/>
          <a:ext cx="0" cy="0"/>
          <a:chOff x="0" y="0"/>
          <a:chExt cx="0" cy="0"/>
        </a:xfrm>
      </p:grpSpPr>
      <p:sp>
        <p:nvSpPr>
          <p:cNvPr id="68" name="Google Shape;68;ga56a05580d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 name="Google Shape;69;ga56a05580d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a56a05580d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 name="Google Shape;75;ga56a05580d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a56a05580d_0_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 name="Google Shape;81;ga56a05580d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a56a05580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a56a05580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a56a05580d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a56a05580d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a56a05580d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a56a05580d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2749050" y="748800"/>
            <a:ext cx="3645900" cy="36459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992950" y="992700"/>
            <a:ext cx="3158100" cy="3158100"/>
          </a:xfrm>
          <a:prstGeom prst="rect">
            <a:avLst/>
          </a:prstGeom>
          <a:noFill/>
          <a:ln w="28575" cap="flat" cmpd="sng">
            <a:solidFill>
              <a:schemeClr val="lt1"/>
            </a:solidFill>
            <a:prstDash val="solid"/>
            <a:miter lim="8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3200"/>
              <a:buFont typeface="Lato"/>
              <a:buNone/>
              <a:defRPr>
                <a:solidFill>
                  <a:schemeClr val="lt1"/>
                </a:solidFill>
                <a:latin typeface="Lato"/>
                <a:ea typeface="Lato"/>
                <a:cs typeface="Lato"/>
                <a:sym typeface="Lato"/>
              </a:defRPr>
            </a:lvl1pPr>
            <a:lvl2pPr lvl="1" algn="ctr">
              <a:spcBef>
                <a:spcPts val="0"/>
              </a:spcBef>
              <a:spcAft>
                <a:spcPts val="0"/>
              </a:spcAft>
              <a:buClr>
                <a:schemeClr val="lt1"/>
              </a:buClr>
              <a:buSzPts val="3200"/>
              <a:buFont typeface="Lato"/>
              <a:buNone/>
              <a:defRPr>
                <a:solidFill>
                  <a:schemeClr val="lt1"/>
                </a:solidFill>
                <a:latin typeface="Lato"/>
                <a:ea typeface="Lato"/>
                <a:cs typeface="Lato"/>
                <a:sym typeface="Lato"/>
              </a:defRPr>
            </a:lvl2pPr>
            <a:lvl3pPr lvl="2" algn="ctr">
              <a:spcBef>
                <a:spcPts val="0"/>
              </a:spcBef>
              <a:spcAft>
                <a:spcPts val="0"/>
              </a:spcAft>
              <a:buClr>
                <a:schemeClr val="lt1"/>
              </a:buClr>
              <a:buSzPts val="3200"/>
              <a:buFont typeface="Lato"/>
              <a:buNone/>
              <a:defRPr>
                <a:solidFill>
                  <a:schemeClr val="lt1"/>
                </a:solidFill>
                <a:latin typeface="Lato"/>
                <a:ea typeface="Lato"/>
                <a:cs typeface="Lato"/>
                <a:sym typeface="Lato"/>
              </a:defRPr>
            </a:lvl3pPr>
            <a:lvl4pPr lvl="3" algn="ctr">
              <a:spcBef>
                <a:spcPts val="0"/>
              </a:spcBef>
              <a:spcAft>
                <a:spcPts val="0"/>
              </a:spcAft>
              <a:buClr>
                <a:schemeClr val="lt1"/>
              </a:buClr>
              <a:buSzPts val="3200"/>
              <a:buFont typeface="Lato"/>
              <a:buNone/>
              <a:defRPr>
                <a:solidFill>
                  <a:schemeClr val="lt1"/>
                </a:solidFill>
                <a:latin typeface="Lato"/>
                <a:ea typeface="Lato"/>
                <a:cs typeface="Lato"/>
                <a:sym typeface="Lato"/>
              </a:defRPr>
            </a:lvl4pPr>
            <a:lvl5pPr lvl="4" algn="ctr">
              <a:spcBef>
                <a:spcPts val="0"/>
              </a:spcBef>
              <a:spcAft>
                <a:spcPts val="0"/>
              </a:spcAft>
              <a:buClr>
                <a:schemeClr val="lt1"/>
              </a:buClr>
              <a:buSzPts val="3200"/>
              <a:buFont typeface="Lato"/>
              <a:buNone/>
              <a:defRPr>
                <a:solidFill>
                  <a:schemeClr val="lt1"/>
                </a:solidFill>
                <a:latin typeface="Lato"/>
                <a:ea typeface="Lato"/>
                <a:cs typeface="Lato"/>
                <a:sym typeface="Lato"/>
              </a:defRPr>
            </a:lvl5pPr>
            <a:lvl6pPr lvl="5" algn="ctr">
              <a:spcBef>
                <a:spcPts val="0"/>
              </a:spcBef>
              <a:spcAft>
                <a:spcPts val="0"/>
              </a:spcAft>
              <a:buClr>
                <a:schemeClr val="lt1"/>
              </a:buClr>
              <a:buSzPts val="3200"/>
              <a:buFont typeface="Lato"/>
              <a:buNone/>
              <a:defRPr>
                <a:solidFill>
                  <a:schemeClr val="lt1"/>
                </a:solidFill>
                <a:latin typeface="Lato"/>
                <a:ea typeface="Lato"/>
                <a:cs typeface="Lato"/>
                <a:sym typeface="Lato"/>
              </a:defRPr>
            </a:lvl6pPr>
            <a:lvl7pPr lvl="6" algn="ctr">
              <a:spcBef>
                <a:spcPts val="0"/>
              </a:spcBef>
              <a:spcAft>
                <a:spcPts val="0"/>
              </a:spcAft>
              <a:buClr>
                <a:schemeClr val="lt1"/>
              </a:buClr>
              <a:buSzPts val="3200"/>
              <a:buFont typeface="Lato"/>
              <a:buNone/>
              <a:defRPr>
                <a:solidFill>
                  <a:schemeClr val="lt1"/>
                </a:solidFill>
                <a:latin typeface="Lato"/>
                <a:ea typeface="Lato"/>
                <a:cs typeface="Lato"/>
                <a:sym typeface="Lato"/>
              </a:defRPr>
            </a:lvl7pPr>
            <a:lvl8pPr lvl="7" algn="ctr">
              <a:spcBef>
                <a:spcPts val="0"/>
              </a:spcBef>
              <a:spcAft>
                <a:spcPts val="0"/>
              </a:spcAft>
              <a:buClr>
                <a:schemeClr val="lt1"/>
              </a:buClr>
              <a:buSzPts val="3200"/>
              <a:buFont typeface="Lato"/>
              <a:buNone/>
              <a:defRPr>
                <a:solidFill>
                  <a:schemeClr val="lt1"/>
                </a:solidFill>
                <a:latin typeface="Lato"/>
                <a:ea typeface="Lato"/>
                <a:cs typeface="Lato"/>
                <a:sym typeface="Lato"/>
              </a:defRPr>
            </a:lvl8pPr>
            <a:lvl9pPr lvl="8" algn="ctr">
              <a:spcBef>
                <a:spcPts val="0"/>
              </a:spcBef>
              <a:spcAft>
                <a:spcPts val="0"/>
              </a:spcAft>
              <a:buClr>
                <a:schemeClr val="lt1"/>
              </a:buClr>
              <a:buSzPts val="3200"/>
              <a:buFont typeface="Lato"/>
              <a:buNone/>
              <a:defRPr>
                <a:solidFill>
                  <a:schemeClr val="lt1"/>
                </a:solidFill>
                <a:latin typeface="Lato"/>
                <a:ea typeface="Lato"/>
                <a:cs typeface="Lato"/>
                <a:sym typeface="Lato"/>
              </a:defRPr>
            </a:lvl9pPr>
          </a:lstStyle>
          <a:p>
            <a:endParaRPr/>
          </a:p>
        </p:txBody>
      </p:sp>
      <p:sp>
        <p:nvSpPr>
          <p:cNvPr id="13" name="Google Shape;13;p2"/>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1800"/>
              <a:buFont typeface="Playfair Display"/>
              <a:buNone/>
              <a:defRPr b="1">
                <a:solidFill>
                  <a:schemeClr val="lt1"/>
                </a:solidFill>
                <a:latin typeface="Playfair Display"/>
                <a:ea typeface="Playfair Display"/>
                <a:cs typeface="Playfair Display"/>
                <a:sym typeface="Playfair Display"/>
              </a:defRPr>
            </a:lvl1pPr>
            <a:lvl2pPr lvl="1"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2pPr>
            <a:lvl3pPr lvl="2"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3pPr>
            <a:lvl4pPr lvl="3"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4pPr>
            <a:lvl5pPr lvl="4"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5pPr>
            <a:lvl6pPr lvl="5"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6pPr>
            <a:lvl7pPr lvl="6"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7pPr>
            <a:lvl8pPr lvl="7"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8pPr>
            <a:lvl9pPr lvl="8" algn="ctr">
              <a:lnSpc>
                <a:spcPct val="100000"/>
              </a:lnSpc>
              <a:spcBef>
                <a:spcPts val="0"/>
              </a:spcBef>
              <a:spcAft>
                <a:spcPts val="0"/>
              </a:spcAft>
              <a:buClr>
                <a:schemeClr val="lt1"/>
              </a:buClr>
              <a:buSzPts val="1800"/>
              <a:buFont typeface="Playfair Display"/>
              <a:buNone/>
              <a:defRPr sz="1800" b="1">
                <a:solidFill>
                  <a:schemeClr val="lt1"/>
                </a:solidFill>
                <a:latin typeface="Playfair Display"/>
                <a:ea typeface="Playfair Display"/>
                <a:cs typeface="Playfair Display"/>
                <a:sym typeface="Playfair Display"/>
              </a:defRPr>
            </a:lvl9pPr>
          </a:lstStyle>
          <a:p>
            <a:endParaRPr/>
          </a:p>
        </p:txBody>
      </p:sp>
      <p:sp>
        <p:nvSpPr>
          <p:cNvPr id="14" name="Google Shape;14;p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8"/>
        <p:cNvGrpSpPr/>
        <p:nvPr/>
      </p:nvGrpSpPr>
      <p:grpSpPr>
        <a:xfrm>
          <a:off x="0" y="0"/>
          <a:ext cx="0" cy="0"/>
          <a:chOff x="0" y="0"/>
          <a:chExt cx="0" cy="0"/>
        </a:xfrm>
      </p:grpSpPr>
      <p:sp>
        <p:nvSpPr>
          <p:cNvPr id="49" name="Google Shape;49;p11"/>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11"/>
          <p:cNvSpPr txBox="1">
            <a:spLocks noGrp="1"/>
          </p:cNvSpPr>
          <p:nvPr>
            <p:ph type="title" hasCustomPrompt="1"/>
          </p:nvPr>
        </p:nvSpPr>
        <p:spPr>
          <a:xfrm>
            <a:off x="311700" y="1233100"/>
            <a:ext cx="8520600" cy="1610100"/>
          </a:xfrm>
          <a:prstGeom prst="rect">
            <a:avLst/>
          </a:prstGeom>
        </p:spPr>
        <p:txBody>
          <a:bodyPr spcFirstLastPara="1" wrap="square" lIns="91425" tIns="91425" rIns="91425" bIns="91425" anchor="b" anchorCtr="0">
            <a:noAutofit/>
          </a:bodyPr>
          <a:lstStyle>
            <a:lvl1pPr lvl="0" algn="ctr">
              <a:spcBef>
                <a:spcPts val="0"/>
              </a:spcBef>
              <a:spcAft>
                <a:spcPts val="0"/>
              </a:spcAft>
              <a:buSzPts val="10000"/>
              <a:buFont typeface="Lato"/>
              <a:buNone/>
              <a:defRPr sz="10000">
                <a:latin typeface="Lato"/>
                <a:ea typeface="Lato"/>
                <a:cs typeface="Lato"/>
                <a:sym typeface="Lato"/>
              </a:defRPr>
            </a:lvl1pPr>
            <a:lvl2pPr lvl="1" algn="ctr">
              <a:spcBef>
                <a:spcPts val="0"/>
              </a:spcBef>
              <a:spcAft>
                <a:spcPts val="0"/>
              </a:spcAft>
              <a:buSzPts val="10000"/>
              <a:buFont typeface="Lato"/>
              <a:buNone/>
              <a:defRPr sz="10000">
                <a:latin typeface="Lato"/>
                <a:ea typeface="Lato"/>
                <a:cs typeface="Lato"/>
                <a:sym typeface="Lato"/>
              </a:defRPr>
            </a:lvl2pPr>
            <a:lvl3pPr lvl="2" algn="ctr">
              <a:spcBef>
                <a:spcPts val="0"/>
              </a:spcBef>
              <a:spcAft>
                <a:spcPts val="0"/>
              </a:spcAft>
              <a:buSzPts val="10000"/>
              <a:buFont typeface="Lato"/>
              <a:buNone/>
              <a:defRPr sz="10000">
                <a:latin typeface="Lato"/>
                <a:ea typeface="Lato"/>
                <a:cs typeface="Lato"/>
                <a:sym typeface="Lato"/>
              </a:defRPr>
            </a:lvl3pPr>
            <a:lvl4pPr lvl="3" algn="ctr">
              <a:spcBef>
                <a:spcPts val="0"/>
              </a:spcBef>
              <a:spcAft>
                <a:spcPts val="0"/>
              </a:spcAft>
              <a:buSzPts val="10000"/>
              <a:buFont typeface="Lato"/>
              <a:buNone/>
              <a:defRPr sz="10000">
                <a:latin typeface="Lato"/>
                <a:ea typeface="Lato"/>
                <a:cs typeface="Lato"/>
                <a:sym typeface="Lato"/>
              </a:defRPr>
            </a:lvl4pPr>
            <a:lvl5pPr lvl="4" algn="ctr">
              <a:spcBef>
                <a:spcPts val="0"/>
              </a:spcBef>
              <a:spcAft>
                <a:spcPts val="0"/>
              </a:spcAft>
              <a:buSzPts val="10000"/>
              <a:buFont typeface="Lato"/>
              <a:buNone/>
              <a:defRPr sz="10000">
                <a:latin typeface="Lato"/>
                <a:ea typeface="Lato"/>
                <a:cs typeface="Lato"/>
                <a:sym typeface="Lato"/>
              </a:defRPr>
            </a:lvl5pPr>
            <a:lvl6pPr lvl="5" algn="ctr">
              <a:spcBef>
                <a:spcPts val="0"/>
              </a:spcBef>
              <a:spcAft>
                <a:spcPts val="0"/>
              </a:spcAft>
              <a:buSzPts val="10000"/>
              <a:buFont typeface="Lato"/>
              <a:buNone/>
              <a:defRPr sz="10000">
                <a:latin typeface="Lato"/>
                <a:ea typeface="Lato"/>
                <a:cs typeface="Lato"/>
                <a:sym typeface="Lato"/>
              </a:defRPr>
            </a:lvl6pPr>
            <a:lvl7pPr lvl="6" algn="ctr">
              <a:spcBef>
                <a:spcPts val="0"/>
              </a:spcBef>
              <a:spcAft>
                <a:spcPts val="0"/>
              </a:spcAft>
              <a:buSzPts val="10000"/>
              <a:buFont typeface="Lato"/>
              <a:buNone/>
              <a:defRPr sz="10000">
                <a:latin typeface="Lato"/>
                <a:ea typeface="Lato"/>
                <a:cs typeface="Lato"/>
                <a:sym typeface="Lato"/>
              </a:defRPr>
            </a:lvl7pPr>
            <a:lvl8pPr lvl="7" algn="ctr">
              <a:spcBef>
                <a:spcPts val="0"/>
              </a:spcBef>
              <a:spcAft>
                <a:spcPts val="0"/>
              </a:spcAft>
              <a:buSzPts val="10000"/>
              <a:buFont typeface="Lato"/>
              <a:buNone/>
              <a:defRPr sz="10000">
                <a:latin typeface="Lato"/>
                <a:ea typeface="Lato"/>
                <a:cs typeface="Lato"/>
                <a:sym typeface="Lato"/>
              </a:defRPr>
            </a:lvl8pPr>
            <a:lvl9pPr lvl="8" algn="ctr">
              <a:spcBef>
                <a:spcPts val="0"/>
              </a:spcBef>
              <a:spcAft>
                <a:spcPts val="0"/>
              </a:spcAft>
              <a:buSzPts val="10000"/>
              <a:buFont typeface="Lato"/>
              <a:buNone/>
              <a:defRPr sz="10000">
                <a:latin typeface="Lato"/>
                <a:ea typeface="Lato"/>
                <a:cs typeface="Lato"/>
                <a:sym typeface="Lato"/>
              </a:defRPr>
            </a:lvl9pPr>
          </a:lstStyle>
          <a:p>
            <a:r>
              <a:t>xx%</a:t>
            </a:r>
          </a:p>
        </p:txBody>
      </p:sp>
      <p:sp>
        <p:nvSpPr>
          <p:cNvPr id="51" name="Google Shape;51;p11"/>
          <p:cNvSpPr txBox="1">
            <a:spLocks noGrp="1"/>
          </p:cNvSpPr>
          <p:nvPr>
            <p:ph type="body" idx="1"/>
          </p:nvPr>
        </p:nvSpPr>
        <p:spPr>
          <a:xfrm>
            <a:off x="311700" y="2919450"/>
            <a:ext cx="8520600" cy="10716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2" name="Google Shape;52;p11"/>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12"/>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5"/>
        <p:cNvGrpSpPr/>
        <p:nvPr/>
      </p:nvGrpSpPr>
      <p:grpSpPr>
        <a:xfrm>
          <a:off x="0" y="0"/>
          <a:ext cx="0" cy="0"/>
          <a:chOff x="0" y="0"/>
          <a:chExt cx="0" cy="0"/>
        </a:xfrm>
      </p:grpSpPr>
      <p:sp>
        <p:nvSpPr>
          <p:cNvPr id="16" name="Google Shape;16;p3"/>
          <p:cNvSpPr txBox="1">
            <a:spLocks noGrp="1"/>
          </p:cNvSpPr>
          <p:nvPr>
            <p:ph type="title"/>
          </p:nvPr>
        </p:nvSpPr>
        <p:spPr>
          <a:xfrm>
            <a:off x="509550" y="1423875"/>
            <a:ext cx="8124900" cy="17982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lgn="ctr">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17" name="Google Shape;17;p3"/>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8"/>
        <p:cNvGrpSpPr/>
        <p:nvPr/>
      </p:nvGrpSpPr>
      <p:grpSpPr>
        <a:xfrm>
          <a:off x="0" y="0"/>
          <a:ext cx="0" cy="0"/>
          <a:chOff x="0" y="0"/>
          <a:chExt cx="0" cy="0"/>
        </a:xfrm>
      </p:grpSpPr>
      <p:sp>
        <p:nvSpPr>
          <p:cNvPr id="19" name="Google Shape;19;p4"/>
          <p:cNvSpPr/>
          <p:nvPr/>
        </p:nvSpPr>
        <p:spPr>
          <a:xfrm>
            <a:off x="0" y="5045700"/>
            <a:ext cx="9144000" cy="97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1" name="Google Shape;21;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2" name="Google Shape;22;p4"/>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6"/>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91378"/>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dk2"/>
        </a:solidFill>
        <a:effectLst/>
      </p:bgPr>
    </p:bg>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4800"/>
              <a:buFont typeface="Lato"/>
              <a:buNone/>
              <a:defRPr sz="4800" b="0">
                <a:solidFill>
                  <a:schemeClr val="lt1"/>
                </a:solidFill>
                <a:latin typeface="Lato"/>
                <a:ea typeface="Lato"/>
                <a:cs typeface="Lato"/>
                <a:sym typeface="Lato"/>
              </a:defRPr>
            </a:lvl1pPr>
            <a:lvl2pPr lvl="1">
              <a:spcBef>
                <a:spcPts val="0"/>
              </a:spcBef>
              <a:spcAft>
                <a:spcPts val="0"/>
              </a:spcAft>
              <a:buClr>
                <a:schemeClr val="lt1"/>
              </a:buClr>
              <a:buSzPts val="4800"/>
              <a:buFont typeface="Lato"/>
              <a:buNone/>
              <a:defRPr sz="4800" b="0">
                <a:solidFill>
                  <a:schemeClr val="lt1"/>
                </a:solidFill>
                <a:latin typeface="Lato"/>
                <a:ea typeface="Lato"/>
                <a:cs typeface="Lato"/>
                <a:sym typeface="Lato"/>
              </a:defRPr>
            </a:lvl2pPr>
            <a:lvl3pPr lvl="2">
              <a:spcBef>
                <a:spcPts val="0"/>
              </a:spcBef>
              <a:spcAft>
                <a:spcPts val="0"/>
              </a:spcAft>
              <a:buClr>
                <a:schemeClr val="lt1"/>
              </a:buClr>
              <a:buSzPts val="4800"/>
              <a:buFont typeface="Lato"/>
              <a:buNone/>
              <a:defRPr sz="4800" b="0">
                <a:solidFill>
                  <a:schemeClr val="lt1"/>
                </a:solidFill>
                <a:latin typeface="Lato"/>
                <a:ea typeface="Lato"/>
                <a:cs typeface="Lato"/>
                <a:sym typeface="Lato"/>
              </a:defRPr>
            </a:lvl3pPr>
            <a:lvl4pPr lvl="3">
              <a:spcBef>
                <a:spcPts val="0"/>
              </a:spcBef>
              <a:spcAft>
                <a:spcPts val="0"/>
              </a:spcAft>
              <a:buClr>
                <a:schemeClr val="lt1"/>
              </a:buClr>
              <a:buSzPts val="4800"/>
              <a:buFont typeface="Lato"/>
              <a:buNone/>
              <a:defRPr sz="4800" b="0">
                <a:solidFill>
                  <a:schemeClr val="lt1"/>
                </a:solidFill>
                <a:latin typeface="Lato"/>
                <a:ea typeface="Lato"/>
                <a:cs typeface="Lato"/>
                <a:sym typeface="Lato"/>
              </a:defRPr>
            </a:lvl4pPr>
            <a:lvl5pPr lvl="4">
              <a:spcBef>
                <a:spcPts val="0"/>
              </a:spcBef>
              <a:spcAft>
                <a:spcPts val="0"/>
              </a:spcAft>
              <a:buClr>
                <a:schemeClr val="lt1"/>
              </a:buClr>
              <a:buSzPts val="4800"/>
              <a:buFont typeface="Lato"/>
              <a:buNone/>
              <a:defRPr sz="4800" b="0">
                <a:solidFill>
                  <a:schemeClr val="lt1"/>
                </a:solidFill>
                <a:latin typeface="Lato"/>
                <a:ea typeface="Lato"/>
                <a:cs typeface="Lato"/>
                <a:sym typeface="Lato"/>
              </a:defRPr>
            </a:lvl5pPr>
            <a:lvl6pPr lvl="5">
              <a:spcBef>
                <a:spcPts val="0"/>
              </a:spcBef>
              <a:spcAft>
                <a:spcPts val="0"/>
              </a:spcAft>
              <a:buClr>
                <a:schemeClr val="lt1"/>
              </a:buClr>
              <a:buSzPts val="4800"/>
              <a:buFont typeface="Lato"/>
              <a:buNone/>
              <a:defRPr sz="4800" b="0">
                <a:solidFill>
                  <a:schemeClr val="lt1"/>
                </a:solidFill>
                <a:latin typeface="Lato"/>
                <a:ea typeface="Lato"/>
                <a:cs typeface="Lato"/>
                <a:sym typeface="Lato"/>
              </a:defRPr>
            </a:lvl6pPr>
            <a:lvl7pPr lvl="6">
              <a:spcBef>
                <a:spcPts val="0"/>
              </a:spcBef>
              <a:spcAft>
                <a:spcPts val="0"/>
              </a:spcAft>
              <a:buClr>
                <a:schemeClr val="lt1"/>
              </a:buClr>
              <a:buSzPts val="4800"/>
              <a:buFont typeface="Lato"/>
              <a:buNone/>
              <a:defRPr sz="4800" b="0">
                <a:solidFill>
                  <a:schemeClr val="lt1"/>
                </a:solidFill>
                <a:latin typeface="Lato"/>
                <a:ea typeface="Lato"/>
                <a:cs typeface="Lato"/>
                <a:sym typeface="Lato"/>
              </a:defRPr>
            </a:lvl7pPr>
            <a:lvl8pPr lvl="7">
              <a:spcBef>
                <a:spcPts val="0"/>
              </a:spcBef>
              <a:spcAft>
                <a:spcPts val="0"/>
              </a:spcAft>
              <a:buClr>
                <a:schemeClr val="lt1"/>
              </a:buClr>
              <a:buSzPts val="4800"/>
              <a:buFont typeface="Lato"/>
              <a:buNone/>
              <a:defRPr sz="4800" b="0">
                <a:solidFill>
                  <a:schemeClr val="lt1"/>
                </a:solidFill>
                <a:latin typeface="Lato"/>
                <a:ea typeface="Lato"/>
                <a:cs typeface="Lato"/>
                <a:sym typeface="Lato"/>
              </a:defRPr>
            </a:lvl8pPr>
            <a:lvl9pPr lvl="8">
              <a:spcBef>
                <a:spcPts val="0"/>
              </a:spcBef>
              <a:spcAft>
                <a:spcPts val="0"/>
              </a:spcAft>
              <a:buClr>
                <a:schemeClr val="lt1"/>
              </a:buClr>
              <a:buSzPts val="4800"/>
              <a:buFont typeface="Lato"/>
              <a:buNone/>
              <a:defRPr sz="4800" b="0">
                <a:solidFill>
                  <a:schemeClr val="lt1"/>
                </a:solidFill>
                <a:latin typeface="Lato"/>
                <a:ea typeface="Lato"/>
                <a:cs typeface="Lato"/>
                <a:sym typeface="Lato"/>
              </a:defRPr>
            </a:lvl9pPr>
          </a:lstStyle>
          <a:p>
            <a:endParaRPr/>
          </a:p>
        </p:txBody>
      </p:sp>
      <p:sp>
        <p:nvSpPr>
          <p:cNvPr id="37" name="Google Shape;37;p8"/>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0" name="Google Shape;40;p9"/>
          <p:cNvCxnSpPr/>
          <p:nvPr/>
        </p:nvCxnSpPr>
        <p:spPr>
          <a:xfrm>
            <a:off x="5029675" y="4495500"/>
            <a:ext cx="468300" cy="0"/>
          </a:xfrm>
          <a:prstGeom prst="straightConnector1">
            <a:avLst/>
          </a:prstGeom>
          <a:noFill/>
          <a:ln w="19050" cap="flat" cmpd="sng">
            <a:solidFill>
              <a:schemeClr val="lt1"/>
            </a:solidFill>
            <a:prstDash val="solid"/>
            <a:round/>
            <a:headEnd type="none" w="sm" len="sm"/>
            <a:tailEnd type="none" w="sm" len="sm"/>
          </a:ln>
        </p:spPr>
      </p:cxnSp>
      <p:sp>
        <p:nvSpPr>
          <p:cNvPr id="41" name="Google Shape;41;p9"/>
          <p:cNvSpPr txBox="1">
            <a:spLocks noGrp="1"/>
          </p:cNvSpPr>
          <p:nvPr>
            <p:ph type="title"/>
          </p:nvPr>
        </p:nvSpPr>
        <p:spPr>
          <a:xfrm>
            <a:off x="265500" y="1107950"/>
            <a:ext cx="4045200" cy="1683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2" name="Google Shape;42;p9"/>
          <p:cNvSpPr txBox="1">
            <a:spLocks noGrp="1"/>
          </p:cNvSpPr>
          <p:nvPr>
            <p:ph type="subTitle" idx="1"/>
          </p:nvPr>
        </p:nvSpPr>
        <p:spPr>
          <a:xfrm>
            <a:off x="265500" y="2845201"/>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3" name="Google Shape;43;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lt1"/>
              </a:buClr>
              <a:buSzPts val="1800"/>
              <a:buChar char="●"/>
              <a:defRPr>
                <a:solidFill>
                  <a:schemeClr val="lt1"/>
                </a:solidFill>
              </a:defRPr>
            </a:lvl1pPr>
            <a:lvl2pPr marL="914400" lvl="1" indent="-317500">
              <a:spcBef>
                <a:spcPts val="1600"/>
              </a:spcBef>
              <a:spcAft>
                <a:spcPts val="0"/>
              </a:spcAft>
              <a:buClr>
                <a:schemeClr val="lt1"/>
              </a:buClr>
              <a:buSzPts val="1400"/>
              <a:buChar char="○"/>
              <a:defRPr>
                <a:solidFill>
                  <a:schemeClr val="lt1"/>
                </a:solidFill>
              </a:defRPr>
            </a:lvl2pPr>
            <a:lvl3pPr marL="1371600" lvl="2" indent="-317500">
              <a:spcBef>
                <a:spcPts val="1600"/>
              </a:spcBef>
              <a:spcAft>
                <a:spcPts val="0"/>
              </a:spcAft>
              <a:buClr>
                <a:schemeClr val="lt1"/>
              </a:buClr>
              <a:buSzPts val="1400"/>
              <a:buChar char="■"/>
              <a:defRPr>
                <a:solidFill>
                  <a:schemeClr val="lt1"/>
                </a:solidFill>
              </a:defRPr>
            </a:lvl3pPr>
            <a:lvl4pPr marL="1828800" lvl="3" indent="-317500">
              <a:spcBef>
                <a:spcPts val="1600"/>
              </a:spcBef>
              <a:spcAft>
                <a:spcPts val="0"/>
              </a:spcAft>
              <a:buClr>
                <a:schemeClr val="lt1"/>
              </a:buClr>
              <a:buSzPts val="1400"/>
              <a:buChar char="●"/>
              <a:defRPr>
                <a:solidFill>
                  <a:schemeClr val="lt1"/>
                </a:solidFill>
              </a:defRPr>
            </a:lvl4pPr>
            <a:lvl5pPr marL="2286000" lvl="4" indent="-317500">
              <a:spcBef>
                <a:spcPts val="1600"/>
              </a:spcBef>
              <a:spcAft>
                <a:spcPts val="0"/>
              </a:spcAft>
              <a:buClr>
                <a:schemeClr val="lt1"/>
              </a:buClr>
              <a:buSzPts val="1400"/>
              <a:buChar char="○"/>
              <a:defRPr>
                <a:solidFill>
                  <a:schemeClr val="lt1"/>
                </a:solidFill>
              </a:defRPr>
            </a:lvl5pPr>
            <a:lvl6pPr marL="2743200" lvl="5" indent="-317500">
              <a:spcBef>
                <a:spcPts val="1600"/>
              </a:spcBef>
              <a:spcAft>
                <a:spcPts val="0"/>
              </a:spcAft>
              <a:buClr>
                <a:schemeClr val="lt1"/>
              </a:buClr>
              <a:buSzPts val="1400"/>
              <a:buChar char="■"/>
              <a:defRPr>
                <a:solidFill>
                  <a:schemeClr val="lt1"/>
                </a:solidFill>
              </a:defRPr>
            </a:lvl6pPr>
            <a:lvl7pPr marL="3200400" lvl="6" indent="-317500">
              <a:spcBef>
                <a:spcPts val="1600"/>
              </a:spcBef>
              <a:spcAft>
                <a:spcPts val="0"/>
              </a:spcAft>
              <a:buClr>
                <a:schemeClr val="lt1"/>
              </a:buClr>
              <a:buSzPts val="1400"/>
              <a:buChar char="●"/>
              <a:defRPr>
                <a:solidFill>
                  <a:schemeClr val="lt1"/>
                </a:solidFill>
              </a:defRPr>
            </a:lvl7pPr>
            <a:lvl8pPr marL="3657600" lvl="7" indent="-317500">
              <a:spcBef>
                <a:spcPts val="1600"/>
              </a:spcBef>
              <a:spcAft>
                <a:spcPts val="0"/>
              </a:spcAft>
              <a:buClr>
                <a:schemeClr val="lt1"/>
              </a:buClr>
              <a:buSzPts val="1400"/>
              <a:buChar char="○"/>
              <a:defRPr>
                <a:solidFill>
                  <a:schemeClr val="lt1"/>
                </a:solidFill>
              </a:defRPr>
            </a:lvl8pPr>
            <a:lvl9pPr marL="4114800" lvl="8" indent="-317500">
              <a:spcBef>
                <a:spcPts val="1600"/>
              </a:spcBef>
              <a:spcAft>
                <a:spcPts val="1600"/>
              </a:spcAft>
              <a:buClr>
                <a:schemeClr val="lt1"/>
              </a:buClr>
              <a:buSzPts val="1400"/>
              <a:buChar char="■"/>
              <a:defRPr>
                <a:solidFill>
                  <a:schemeClr val="lt1"/>
                </a:solidFill>
              </a:defRPr>
            </a:lvl9pPr>
          </a:lstStyle>
          <a:p>
            <a:endParaRPr/>
          </a:p>
        </p:txBody>
      </p:sp>
      <p:sp>
        <p:nvSpPr>
          <p:cNvPr id="44" name="Google Shape;44;p9"/>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5"/>
        <p:cNvGrpSpPr/>
        <p:nvPr/>
      </p:nvGrpSpPr>
      <p:grpSpPr>
        <a:xfrm>
          <a:off x="0" y="0"/>
          <a:ext cx="0" cy="0"/>
          <a:chOff x="0" y="0"/>
          <a:chExt cx="0" cy="0"/>
        </a:xfrm>
      </p:grpSpPr>
      <p:sp>
        <p:nvSpPr>
          <p:cNvPr id="46" name="Google Shape;46;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7" name="Google Shape;47;p10"/>
          <p:cNvSpPr txBox="1">
            <a:spLocks noGrp="1"/>
          </p:cNvSpPr>
          <p:nvPr>
            <p:ph type="sldNum" idx="12"/>
          </p:nvPr>
        </p:nvSpPr>
        <p:spPr>
          <a:xfrm>
            <a:off x="8490250" y="4681009"/>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coral">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91350"/>
            <a:ext cx="8520600" cy="6261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1pPr>
            <a:lvl2pPr lvl="1">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2pPr>
            <a:lvl3pPr lvl="2">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3pPr>
            <a:lvl4pPr lvl="3">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4pPr>
            <a:lvl5pPr lvl="4">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5pPr>
            <a:lvl6pPr lvl="5">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6pPr>
            <a:lvl7pPr lvl="6">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7pPr>
            <a:lvl8pPr lvl="7">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8pPr>
            <a:lvl9pPr lvl="8">
              <a:spcBef>
                <a:spcPts val="0"/>
              </a:spcBef>
              <a:spcAft>
                <a:spcPts val="0"/>
              </a:spcAft>
              <a:buClr>
                <a:schemeClr val="dk1"/>
              </a:buClr>
              <a:buSzPts val="3200"/>
              <a:buFont typeface="Playfair Display"/>
              <a:buNone/>
              <a:defRPr sz="3200" b="1">
                <a:solidFill>
                  <a:schemeClr val="dk1"/>
                </a:solidFill>
                <a:latin typeface="Playfair Display"/>
                <a:ea typeface="Playfair Display"/>
                <a:cs typeface="Playfair Display"/>
                <a:sym typeface="Playfair Displ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Lato"/>
              <a:buChar char="●"/>
              <a:defRPr sz="1800">
                <a:solidFill>
                  <a:schemeClr val="dk2"/>
                </a:solidFill>
                <a:latin typeface="Lato"/>
                <a:ea typeface="Lato"/>
                <a:cs typeface="Lato"/>
                <a:sym typeface="Lato"/>
              </a:defRPr>
            </a:lvl1pPr>
            <a:lvl2pPr marL="914400" lvl="1"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2pPr>
            <a:lvl3pPr marL="1371600" lvl="2"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3pPr>
            <a:lvl4pPr marL="1828800" lvl="3"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4pPr>
            <a:lvl5pPr marL="2286000" lvl="4"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5pPr>
            <a:lvl6pPr marL="2743200" lvl="5"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6pPr>
            <a:lvl7pPr marL="3200400" lvl="6"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7pPr>
            <a:lvl8pPr marL="3657600" lvl="7" indent="-317500">
              <a:lnSpc>
                <a:spcPct val="115000"/>
              </a:lnSpc>
              <a:spcBef>
                <a:spcPts val="1600"/>
              </a:spcBef>
              <a:spcAft>
                <a:spcPts val="0"/>
              </a:spcAft>
              <a:buClr>
                <a:schemeClr val="dk2"/>
              </a:buClr>
              <a:buSzPts val="1400"/>
              <a:buFont typeface="Lato"/>
              <a:buChar char="○"/>
              <a:defRPr>
                <a:solidFill>
                  <a:schemeClr val="dk2"/>
                </a:solidFill>
                <a:latin typeface="Lato"/>
                <a:ea typeface="Lato"/>
                <a:cs typeface="Lato"/>
                <a:sym typeface="Lato"/>
              </a:defRPr>
            </a:lvl8pPr>
            <a:lvl9pPr marL="4114800" lvl="8" indent="-317500">
              <a:lnSpc>
                <a:spcPct val="115000"/>
              </a:lnSpc>
              <a:spcBef>
                <a:spcPts val="1600"/>
              </a:spcBef>
              <a:spcAft>
                <a:spcPts val="1600"/>
              </a:spcAft>
              <a:buClr>
                <a:schemeClr val="dk2"/>
              </a:buClr>
              <a:buSzPts val="1400"/>
              <a:buFont typeface="Lato"/>
              <a:buChar char="■"/>
              <a:defRPr>
                <a:solidFill>
                  <a:schemeClr val="dk2"/>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0250" y="4681009"/>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Lato"/>
                <a:ea typeface="Lato"/>
                <a:cs typeface="Lato"/>
                <a:sym typeface="Lato"/>
              </a:defRPr>
            </a:lvl1pPr>
            <a:lvl2pPr lvl="1" algn="r">
              <a:buNone/>
              <a:defRPr sz="1000">
                <a:solidFill>
                  <a:schemeClr val="dk2"/>
                </a:solidFill>
                <a:latin typeface="Lato"/>
                <a:ea typeface="Lato"/>
                <a:cs typeface="Lato"/>
                <a:sym typeface="Lato"/>
              </a:defRPr>
            </a:lvl2pPr>
            <a:lvl3pPr lvl="2" algn="r">
              <a:buNone/>
              <a:defRPr sz="1000">
                <a:solidFill>
                  <a:schemeClr val="dk2"/>
                </a:solidFill>
                <a:latin typeface="Lato"/>
                <a:ea typeface="Lato"/>
                <a:cs typeface="Lato"/>
                <a:sym typeface="Lato"/>
              </a:defRPr>
            </a:lvl3pPr>
            <a:lvl4pPr lvl="3" algn="r">
              <a:buNone/>
              <a:defRPr sz="1000">
                <a:solidFill>
                  <a:schemeClr val="dk2"/>
                </a:solidFill>
                <a:latin typeface="Lato"/>
                <a:ea typeface="Lato"/>
                <a:cs typeface="Lato"/>
                <a:sym typeface="Lato"/>
              </a:defRPr>
            </a:lvl4pPr>
            <a:lvl5pPr lvl="4" algn="r">
              <a:buNone/>
              <a:defRPr sz="1000">
                <a:solidFill>
                  <a:schemeClr val="dk2"/>
                </a:solidFill>
                <a:latin typeface="Lato"/>
                <a:ea typeface="Lato"/>
                <a:cs typeface="Lato"/>
                <a:sym typeface="Lato"/>
              </a:defRPr>
            </a:lvl5pPr>
            <a:lvl6pPr lvl="5" algn="r">
              <a:buNone/>
              <a:defRPr sz="1000">
                <a:solidFill>
                  <a:schemeClr val="dk2"/>
                </a:solidFill>
                <a:latin typeface="Lato"/>
                <a:ea typeface="Lato"/>
                <a:cs typeface="Lato"/>
                <a:sym typeface="Lato"/>
              </a:defRPr>
            </a:lvl6pPr>
            <a:lvl7pPr lvl="6" algn="r">
              <a:buNone/>
              <a:defRPr sz="1000">
                <a:solidFill>
                  <a:schemeClr val="dk2"/>
                </a:solidFill>
                <a:latin typeface="Lato"/>
                <a:ea typeface="Lato"/>
                <a:cs typeface="Lato"/>
                <a:sym typeface="Lato"/>
              </a:defRPr>
            </a:lvl7pPr>
            <a:lvl8pPr lvl="7" algn="r">
              <a:buNone/>
              <a:defRPr sz="1000">
                <a:solidFill>
                  <a:schemeClr val="dk2"/>
                </a:solidFill>
                <a:latin typeface="Lato"/>
                <a:ea typeface="Lato"/>
                <a:cs typeface="Lato"/>
                <a:sym typeface="Lato"/>
              </a:defRPr>
            </a:lvl8pPr>
            <a:lvl9pPr lvl="8" algn="r">
              <a:buNone/>
              <a:defRPr sz="1000">
                <a:solidFill>
                  <a:schemeClr val="dk2"/>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1.xml"/><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6.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3"/>
          <p:cNvSpPr txBox="1">
            <a:spLocks noGrp="1"/>
          </p:cNvSpPr>
          <p:nvPr>
            <p:ph type="ctrTitle"/>
          </p:nvPr>
        </p:nvSpPr>
        <p:spPr>
          <a:xfrm>
            <a:off x="3096250" y="1627200"/>
            <a:ext cx="2951400" cy="1584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LSP Update Fall 2020</a:t>
            </a:r>
            <a:endParaRPr/>
          </a:p>
        </p:txBody>
      </p:sp>
      <p:sp>
        <p:nvSpPr>
          <p:cNvPr id="60" name="Google Shape;60;p13"/>
          <p:cNvSpPr txBox="1">
            <a:spLocks noGrp="1"/>
          </p:cNvSpPr>
          <p:nvPr>
            <p:ph type="subTitle" idx="1"/>
          </p:nvPr>
        </p:nvSpPr>
        <p:spPr>
          <a:xfrm>
            <a:off x="3096363" y="3266930"/>
            <a:ext cx="2951400" cy="701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CSM Library</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Google Shape;65;p14"/>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Library Services Platform</a:t>
            </a:r>
            <a:endParaRPr/>
          </a:p>
        </p:txBody>
      </p:sp>
      <p:sp>
        <p:nvSpPr>
          <p:cNvPr id="66" name="Google Shape;66;p14"/>
          <p:cNvSpPr txBox="1">
            <a:spLocks noGrp="1"/>
          </p:cNvSpPr>
          <p:nvPr>
            <p:ph type="body" idx="1"/>
          </p:nvPr>
        </p:nvSpPr>
        <p:spPr>
          <a:xfrm>
            <a:off x="919925" y="1152475"/>
            <a:ext cx="7437600" cy="34164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Char char="●"/>
            </a:pPr>
            <a:r>
              <a:rPr lang="en" sz="2500" dirty="0"/>
              <a:t>Transitioning library catalog and online resources to a common software system </a:t>
            </a:r>
            <a:endParaRPr sz="2500" dirty="0"/>
          </a:p>
          <a:p>
            <a:pPr marL="457200" lvl="0" indent="-387350" algn="l" rtl="0">
              <a:spcBef>
                <a:spcPts val="0"/>
              </a:spcBef>
              <a:spcAft>
                <a:spcPts val="0"/>
              </a:spcAft>
              <a:buSzPts val="2500"/>
              <a:buChar char="●"/>
            </a:pPr>
            <a:r>
              <a:rPr lang="en" sz="2500" dirty="0"/>
              <a:t>116 California community colleges and most CSUs and UCs</a:t>
            </a:r>
            <a:endParaRPr sz="2500" dirty="0"/>
          </a:p>
          <a:p>
            <a:pPr marL="457200" lvl="0" indent="-387350" algn="l" rtl="0">
              <a:spcBef>
                <a:spcPts val="0"/>
              </a:spcBef>
              <a:spcAft>
                <a:spcPts val="0"/>
              </a:spcAft>
              <a:buSzPts val="2500"/>
              <a:buChar char="●"/>
            </a:pPr>
            <a:r>
              <a:rPr lang="en" sz="2500" dirty="0"/>
              <a:t>Better linking to electronic resources, increased access, increased equity</a:t>
            </a:r>
          </a:p>
          <a:p>
            <a:pPr marL="0" lvl="0" indent="0" algn="l" rtl="0">
              <a:spcBef>
                <a:spcPts val="1600"/>
              </a:spcBef>
              <a:spcAft>
                <a:spcPts val="1600"/>
              </a:spcAft>
              <a:buNone/>
            </a:pP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Important updates</a:t>
            </a:r>
            <a:endParaRPr/>
          </a:p>
        </p:txBody>
      </p:sp>
      <p:sp>
        <p:nvSpPr>
          <p:cNvPr id="72" name="Google Shape;72;p15"/>
          <p:cNvSpPr txBox="1">
            <a:spLocks noGrp="1"/>
          </p:cNvSpPr>
          <p:nvPr>
            <p:ph type="body" idx="1"/>
          </p:nvPr>
        </p:nvSpPr>
        <p:spPr>
          <a:xfrm>
            <a:off x="847075" y="1152475"/>
            <a:ext cx="7246200" cy="34164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Char char="●"/>
            </a:pPr>
            <a:r>
              <a:rPr lang="en-US" sz="2500" dirty="0"/>
              <a:t>Funding was not approved by the Governor in May- concerns about the state budget for 20-21</a:t>
            </a:r>
          </a:p>
          <a:p>
            <a:pPr marL="457200" lvl="0" indent="-387350" algn="l" rtl="0">
              <a:spcBef>
                <a:spcPts val="0"/>
              </a:spcBef>
              <a:spcAft>
                <a:spcPts val="0"/>
              </a:spcAft>
              <a:buSzPts val="2500"/>
              <a:buChar char="●"/>
            </a:pPr>
            <a:r>
              <a:rPr lang="en-US" sz="2500" dirty="0"/>
              <a:t>This Fall: </a:t>
            </a:r>
            <a:r>
              <a:rPr lang="en" sz="2500" dirty="0"/>
              <a:t>$440K grant given to California community colleges from Academic Senate for California Community Colleges</a:t>
            </a:r>
            <a:endParaRPr sz="2500" dirty="0"/>
          </a:p>
          <a:p>
            <a:pPr marL="457200" lvl="0" indent="-387350" algn="l" rtl="0">
              <a:spcBef>
                <a:spcPts val="0"/>
              </a:spcBef>
              <a:spcAft>
                <a:spcPts val="0"/>
              </a:spcAft>
              <a:buSzPts val="2500"/>
              <a:buChar char="●"/>
            </a:pPr>
            <a:r>
              <a:rPr lang="en" sz="2500" dirty="0"/>
              <a:t>Amounts to an 18% reduction in operating costs for the project for the next year</a:t>
            </a:r>
            <a:endParaRPr sz="2500" dirty="0"/>
          </a:p>
          <a:p>
            <a:pPr marL="0" lvl="0" indent="0" algn="l" rtl="0">
              <a:spcBef>
                <a:spcPts val="1600"/>
              </a:spcBef>
              <a:spcAft>
                <a:spcPts val="1600"/>
              </a:spcAft>
              <a:buNone/>
            </a:pPr>
            <a:endParaRPr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Impact of LSP on Students</a:t>
            </a:r>
            <a:endParaRPr/>
          </a:p>
        </p:txBody>
      </p:sp>
      <p:sp>
        <p:nvSpPr>
          <p:cNvPr id="78" name="Google Shape;78;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Char char="●"/>
            </a:pPr>
            <a:r>
              <a:rPr lang="en" sz="2500"/>
              <a:t>Improved online access to resources for students </a:t>
            </a:r>
            <a:endParaRPr sz="2500"/>
          </a:p>
          <a:p>
            <a:pPr marL="457200" lvl="0" indent="-387350" algn="l" rtl="0">
              <a:spcBef>
                <a:spcPts val="0"/>
              </a:spcBef>
              <a:spcAft>
                <a:spcPts val="0"/>
              </a:spcAft>
              <a:buSzPts val="2500"/>
              <a:buChar char="●"/>
            </a:pPr>
            <a:r>
              <a:rPr lang="en" sz="2500"/>
              <a:t>Improved research workflow for students by replacing third-party tools </a:t>
            </a:r>
            <a:endParaRPr sz="2500"/>
          </a:p>
          <a:p>
            <a:pPr marL="457200" lvl="0" indent="-387350" algn="l" rtl="0">
              <a:spcBef>
                <a:spcPts val="0"/>
              </a:spcBef>
              <a:spcAft>
                <a:spcPts val="0"/>
              </a:spcAft>
              <a:buSzPts val="2500"/>
              <a:buChar char="●"/>
            </a:pPr>
            <a:r>
              <a:rPr lang="en" sz="2500"/>
              <a:t>Improved mobile presence and access </a:t>
            </a:r>
            <a:endParaRPr sz="2500"/>
          </a:p>
          <a:p>
            <a:pPr marL="457200" lvl="0" indent="-387350" algn="l" rtl="0">
              <a:spcBef>
                <a:spcPts val="0"/>
              </a:spcBef>
              <a:spcAft>
                <a:spcPts val="0"/>
              </a:spcAft>
              <a:buSzPts val="2500"/>
              <a:buChar char="●"/>
            </a:pPr>
            <a:r>
              <a:rPr lang="en" sz="2500"/>
              <a:t>Increased equity - allowing library services to specifically support learning communities and specific programs (distribution of technology or kits)</a:t>
            </a:r>
            <a:endParaRPr sz="250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B48C0E0-3234-416D-A809-B5C6F1B5971C}"/>
              </a:ext>
            </a:extLst>
          </p:cNvPr>
          <p:cNvPicPr>
            <a:picLocks noChangeAspect="1"/>
          </p:cNvPicPr>
          <p:nvPr/>
        </p:nvPicPr>
        <p:blipFill>
          <a:blip r:embed="rId2"/>
          <a:stretch>
            <a:fillRect/>
          </a:stretch>
        </p:blipFill>
        <p:spPr>
          <a:xfrm>
            <a:off x="4626800" y="274320"/>
            <a:ext cx="3709480" cy="2782110"/>
          </a:xfrm>
          <a:prstGeom prst="rect">
            <a:avLst/>
          </a:prstGeom>
        </p:spPr>
      </p:pic>
      <p:pic>
        <p:nvPicPr>
          <p:cNvPr id="7" name="Picture 6">
            <a:extLst>
              <a:ext uri="{FF2B5EF4-FFF2-40B4-BE49-F238E27FC236}">
                <a16:creationId xmlns:a16="http://schemas.microsoft.com/office/drawing/2014/main" id="{AE0FF757-7C37-4569-814F-3671281EC264}"/>
              </a:ext>
            </a:extLst>
          </p:cNvPr>
          <p:cNvPicPr>
            <a:picLocks noChangeAspect="1"/>
          </p:cNvPicPr>
          <p:nvPr/>
        </p:nvPicPr>
        <p:blipFill>
          <a:blip r:embed="rId3"/>
          <a:stretch>
            <a:fillRect/>
          </a:stretch>
        </p:blipFill>
        <p:spPr>
          <a:xfrm>
            <a:off x="154366" y="184785"/>
            <a:ext cx="4085260" cy="3063945"/>
          </a:xfrm>
          <a:prstGeom prst="rect">
            <a:avLst/>
          </a:prstGeom>
        </p:spPr>
      </p:pic>
      <p:pic>
        <p:nvPicPr>
          <p:cNvPr id="3" name="Picture 2">
            <a:extLst>
              <a:ext uri="{FF2B5EF4-FFF2-40B4-BE49-F238E27FC236}">
                <a16:creationId xmlns:a16="http://schemas.microsoft.com/office/drawing/2014/main" id="{37F414D7-A619-4DF1-9ED1-5F59D34AAE20}"/>
              </a:ext>
            </a:extLst>
          </p:cNvPr>
          <p:cNvPicPr>
            <a:picLocks noChangeAspect="1"/>
          </p:cNvPicPr>
          <p:nvPr/>
        </p:nvPicPr>
        <p:blipFill rotWithShape="1">
          <a:blip r:embed="rId4"/>
          <a:srcRect t="13622"/>
          <a:stretch/>
        </p:blipFill>
        <p:spPr>
          <a:xfrm>
            <a:off x="1485900" y="2796539"/>
            <a:ext cx="3337560" cy="2162175"/>
          </a:xfrm>
          <a:prstGeom prst="rect">
            <a:avLst/>
          </a:prstGeom>
        </p:spPr>
      </p:pic>
      <p:sp>
        <p:nvSpPr>
          <p:cNvPr id="8" name="Google Shape;98;p19">
            <a:extLst>
              <a:ext uri="{FF2B5EF4-FFF2-40B4-BE49-F238E27FC236}">
                <a16:creationId xmlns:a16="http://schemas.microsoft.com/office/drawing/2014/main" id="{18D9A4B6-0727-4B22-9796-37AEDD550011}"/>
              </a:ext>
            </a:extLst>
          </p:cNvPr>
          <p:cNvSpPr txBox="1"/>
          <p:nvPr/>
        </p:nvSpPr>
        <p:spPr>
          <a:xfrm>
            <a:off x="5203014" y="3312795"/>
            <a:ext cx="3445685" cy="165544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400" dirty="0">
                <a:solidFill>
                  <a:schemeClr val="dk1"/>
                </a:solidFill>
                <a:latin typeface="Lato"/>
                <a:ea typeface="Lato"/>
                <a:cs typeface="Lato"/>
                <a:sym typeface="Lato"/>
              </a:rPr>
              <a:t>Puente Club working on their Día de los Muertos kits for curbside pick up</a:t>
            </a:r>
            <a:endParaRPr sz="2400" dirty="0">
              <a:solidFill>
                <a:schemeClr val="dk1"/>
              </a:solidFill>
              <a:latin typeface="Lato"/>
              <a:ea typeface="Lato"/>
              <a:cs typeface="Lato"/>
              <a:sym typeface="Lato"/>
            </a:endParaRPr>
          </a:p>
        </p:txBody>
      </p:sp>
    </p:spTree>
    <p:extLst>
      <p:ext uri="{BB962C8B-B14F-4D97-AF65-F5344CB8AC3E}">
        <p14:creationId xmlns:p14="http://schemas.microsoft.com/office/powerpoint/2010/main" val="9920965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Impact of LSP on the Campus</a:t>
            </a:r>
            <a:endParaRPr/>
          </a:p>
        </p:txBody>
      </p:sp>
      <p:sp>
        <p:nvSpPr>
          <p:cNvPr id="84" name="Google Shape;84;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Char char="●"/>
            </a:pPr>
            <a:r>
              <a:rPr lang="en" sz="2500"/>
              <a:t>Improved workflow for staff on the ground </a:t>
            </a:r>
            <a:endParaRPr sz="2500"/>
          </a:p>
          <a:p>
            <a:pPr marL="457200" lvl="0" indent="-387350" algn="l" rtl="0">
              <a:spcBef>
                <a:spcPts val="0"/>
              </a:spcBef>
              <a:spcAft>
                <a:spcPts val="0"/>
              </a:spcAft>
              <a:buSzPts val="2500"/>
              <a:buChar char="●"/>
            </a:pPr>
            <a:r>
              <a:rPr lang="en" sz="2500"/>
              <a:t>Enabled curbside services to get up and running </a:t>
            </a:r>
            <a:endParaRPr sz="2500"/>
          </a:p>
          <a:p>
            <a:pPr marL="457200" lvl="0" indent="-387350" algn="l" rtl="0">
              <a:spcBef>
                <a:spcPts val="0"/>
              </a:spcBef>
              <a:spcAft>
                <a:spcPts val="0"/>
              </a:spcAft>
              <a:buSzPts val="2500"/>
              <a:buChar char="●"/>
            </a:pPr>
            <a:r>
              <a:rPr lang="en" sz="2500"/>
              <a:t>Enabled other departments, including ITS, to add and track equipment and resources quickly and easily </a:t>
            </a:r>
            <a:endParaRPr sz="2500"/>
          </a:p>
          <a:p>
            <a:pPr marL="457200" lvl="0" indent="-387350" algn="l" rtl="0">
              <a:spcBef>
                <a:spcPts val="0"/>
              </a:spcBef>
              <a:spcAft>
                <a:spcPts val="0"/>
              </a:spcAft>
              <a:buSzPts val="2500"/>
              <a:buChar char="●"/>
            </a:pPr>
            <a:r>
              <a:rPr lang="en" sz="2500"/>
              <a:t>Serving as the main tracking system across the district for loaned equipment and resources</a:t>
            </a:r>
            <a:endParaRPr sz="250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391350"/>
            <a:ext cx="8520600" cy="626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Impact of LSP on our Community</a:t>
            </a:r>
            <a:endParaRPr/>
          </a:p>
        </p:txBody>
      </p:sp>
      <p:sp>
        <p:nvSpPr>
          <p:cNvPr id="90" name="Google Shape;90;p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457200" lvl="0" indent="-387350" algn="l" rtl="0">
              <a:spcBef>
                <a:spcPts val="0"/>
              </a:spcBef>
              <a:spcAft>
                <a:spcPts val="0"/>
              </a:spcAft>
              <a:buSzPts val="2500"/>
              <a:buChar char="●"/>
            </a:pPr>
            <a:r>
              <a:rPr lang="en" sz="2500"/>
              <a:t>Ability to make changes locally that would have previously been difficult to impossible</a:t>
            </a:r>
            <a:endParaRPr sz="2500"/>
          </a:p>
          <a:p>
            <a:pPr marL="914400" lvl="1" indent="-387350" algn="l" rtl="0">
              <a:spcBef>
                <a:spcPts val="0"/>
              </a:spcBef>
              <a:spcAft>
                <a:spcPts val="0"/>
              </a:spcAft>
              <a:buSzPts val="2500"/>
              <a:buChar char="○"/>
            </a:pPr>
            <a:r>
              <a:rPr lang="en" sz="2500"/>
              <a:t>Example: Subject heading changes</a:t>
            </a:r>
            <a:endParaRPr sz="2500"/>
          </a:p>
          <a:p>
            <a:pPr marL="914400" lvl="0" indent="0" algn="l" rtl="0">
              <a:spcBef>
                <a:spcPts val="1600"/>
              </a:spcBef>
              <a:spcAft>
                <a:spcPts val="1600"/>
              </a:spcAft>
              <a:buNone/>
            </a:pPr>
            <a:endParaRPr sz="250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9"/>
          <p:cNvPicPr preferRelativeResize="0"/>
          <p:nvPr/>
        </p:nvPicPr>
        <p:blipFill>
          <a:blip r:embed="rId3">
            <a:alphaModFix/>
          </a:blip>
          <a:stretch>
            <a:fillRect/>
          </a:stretch>
        </p:blipFill>
        <p:spPr>
          <a:xfrm>
            <a:off x="361800" y="598975"/>
            <a:ext cx="2608450" cy="3945550"/>
          </a:xfrm>
          <a:prstGeom prst="rect">
            <a:avLst/>
          </a:prstGeom>
          <a:noFill/>
          <a:ln>
            <a:noFill/>
          </a:ln>
        </p:spPr>
      </p:pic>
      <p:pic>
        <p:nvPicPr>
          <p:cNvPr id="96" name="Google Shape;96;p19"/>
          <p:cNvPicPr preferRelativeResize="0"/>
          <p:nvPr/>
        </p:nvPicPr>
        <p:blipFill>
          <a:blip r:embed="rId4">
            <a:alphaModFix/>
          </a:blip>
          <a:stretch>
            <a:fillRect/>
          </a:stretch>
        </p:blipFill>
        <p:spPr>
          <a:xfrm>
            <a:off x="3568450" y="79575"/>
            <a:ext cx="3886200" cy="2286000"/>
          </a:xfrm>
          <a:prstGeom prst="rect">
            <a:avLst/>
          </a:prstGeom>
          <a:noFill/>
          <a:ln>
            <a:noFill/>
          </a:ln>
        </p:spPr>
      </p:pic>
      <p:pic>
        <p:nvPicPr>
          <p:cNvPr id="97" name="Google Shape;97;p19"/>
          <p:cNvPicPr preferRelativeResize="0"/>
          <p:nvPr/>
        </p:nvPicPr>
        <p:blipFill>
          <a:blip r:embed="rId5">
            <a:alphaModFix/>
          </a:blip>
          <a:stretch>
            <a:fillRect/>
          </a:stretch>
        </p:blipFill>
        <p:spPr>
          <a:xfrm>
            <a:off x="3450100" y="2660325"/>
            <a:ext cx="4004550" cy="1989629"/>
          </a:xfrm>
          <a:prstGeom prst="rect">
            <a:avLst/>
          </a:prstGeom>
          <a:noFill/>
          <a:ln>
            <a:noFill/>
          </a:ln>
        </p:spPr>
      </p:pic>
      <p:sp>
        <p:nvSpPr>
          <p:cNvPr id="98" name="Google Shape;98;p19"/>
          <p:cNvSpPr txBox="1"/>
          <p:nvPr/>
        </p:nvSpPr>
        <p:spPr>
          <a:xfrm>
            <a:off x="7283275" y="301775"/>
            <a:ext cx="1547700" cy="1110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Lato"/>
                <a:ea typeface="Lato"/>
                <a:cs typeface="Lato"/>
                <a:sym typeface="Lato"/>
              </a:rPr>
              <a:t>PLS catalog subject headings</a:t>
            </a:r>
            <a:endParaRPr sz="1800">
              <a:solidFill>
                <a:schemeClr val="dk1"/>
              </a:solidFill>
              <a:latin typeface="Lato"/>
              <a:ea typeface="Lato"/>
              <a:cs typeface="Lato"/>
              <a:sym typeface="Lato"/>
            </a:endParaRPr>
          </a:p>
        </p:txBody>
      </p:sp>
      <p:sp>
        <p:nvSpPr>
          <p:cNvPr id="99" name="Google Shape;99;p19"/>
          <p:cNvSpPr txBox="1"/>
          <p:nvPr/>
        </p:nvSpPr>
        <p:spPr>
          <a:xfrm>
            <a:off x="7418225" y="2400463"/>
            <a:ext cx="1791000" cy="955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Lato"/>
                <a:ea typeface="Lato"/>
                <a:cs typeface="Lato"/>
                <a:sym typeface="Lato"/>
              </a:rPr>
              <a:t>CSM/SMCCD subject headings</a:t>
            </a:r>
            <a:endParaRPr sz="1800">
              <a:solidFill>
                <a:schemeClr val="dk1"/>
              </a:solidFill>
              <a:latin typeface="Lato"/>
              <a:ea typeface="Lato"/>
              <a:cs typeface="Lato"/>
              <a:sym typeface="Lato"/>
            </a:endParaRPr>
          </a:p>
        </p:txBody>
      </p:sp>
      <p:sp>
        <p:nvSpPr>
          <p:cNvPr id="100" name="Google Shape;100;p19"/>
          <p:cNvSpPr/>
          <p:nvPr/>
        </p:nvSpPr>
        <p:spPr>
          <a:xfrm>
            <a:off x="6136225" y="1193925"/>
            <a:ext cx="719100" cy="5280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9"/>
          <p:cNvSpPr/>
          <p:nvPr/>
        </p:nvSpPr>
        <p:spPr>
          <a:xfrm>
            <a:off x="7080625" y="3391138"/>
            <a:ext cx="719100" cy="5280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20"/>
          <p:cNvSpPr txBox="1">
            <a:spLocks noGrp="1"/>
          </p:cNvSpPr>
          <p:nvPr>
            <p:ph type="title"/>
          </p:nvPr>
        </p:nvSpPr>
        <p:spPr>
          <a:xfrm>
            <a:off x="564175" y="1672650"/>
            <a:ext cx="8124900" cy="1798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900"/>
              <a:t>Special thanks to our Academic Senate president, Arielle Smith, and the entire Academic Senate for the continued support for the LSP project. </a:t>
            </a:r>
            <a:endParaRPr sz="2900"/>
          </a:p>
          <a:p>
            <a:pPr marL="0" lvl="0" indent="0" algn="ctr" rtl="0">
              <a:spcBef>
                <a:spcPts val="0"/>
              </a:spcBef>
              <a:spcAft>
                <a:spcPts val="0"/>
              </a:spcAft>
              <a:buNone/>
            </a:pPr>
            <a:endParaRPr sz="2900"/>
          </a:p>
          <a:p>
            <a:pPr marL="0" lvl="0" indent="0" algn="ctr" rtl="0">
              <a:spcBef>
                <a:spcPts val="0"/>
              </a:spcBef>
              <a:spcAft>
                <a:spcPts val="0"/>
              </a:spcAft>
              <a:buNone/>
            </a:pPr>
            <a:r>
              <a:rPr lang="en" sz="2900"/>
              <a:t>Our Senate has be supportive from day one and continues to support the library in its mission to improve issues of access, equity, and technology to all of our students.</a:t>
            </a:r>
            <a:endParaRPr sz="2900"/>
          </a:p>
        </p:txBody>
      </p:sp>
    </p:spTree>
  </p:cSld>
  <p:clrMapOvr>
    <a:masterClrMapping/>
  </p:clrMapOvr>
</p:sld>
</file>

<file path=ppt/theme/theme1.xml><?xml version="1.0" encoding="utf-8"?>
<a:theme xmlns:a="http://schemas.openxmlformats.org/drawingml/2006/main" name="Coral">
  <a:themeElements>
    <a:clrScheme name="Coral">
      <a:dk1>
        <a:srgbClr val="F55E61"/>
      </a:dk1>
      <a:lt1>
        <a:srgbClr val="FFFFFF"/>
      </a:lt1>
      <a:dk2>
        <a:srgbClr val="5E696C"/>
      </a:dk2>
      <a:lt2>
        <a:srgbClr val="BFC7CA"/>
      </a:lt2>
      <a:accent1>
        <a:srgbClr val="1E2D31"/>
      </a:accent1>
      <a:accent2>
        <a:srgbClr val="273C42"/>
      </a:accent2>
      <a:accent3>
        <a:srgbClr val="83D061"/>
      </a:accent3>
      <a:accent4>
        <a:srgbClr val="F6CD4C"/>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296</Words>
  <Application>Microsoft Office PowerPoint</Application>
  <PresentationFormat>On-screen Show (16:9)</PresentationFormat>
  <Paragraphs>29</Paragraphs>
  <Slides>9</Slides>
  <Notes>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vt:i4>
      </vt:variant>
    </vt:vector>
  </HeadingPairs>
  <TitlesOfParts>
    <vt:vector size="13" baseType="lpstr">
      <vt:lpstr>Arial</vt:lpstr>
      <vt:lpstr>Lato</vt:lpstr>
      <vt:lpstr>Playfair Display</vt:lpstr>
      <vt:lpstr>Coral</vt:lpstr>
      <vt:lpstr>LSP Update Fall 2020</vt:lpstr>
      <vt:lpstr>Library Services Platform</vt:lpstr>
      <vt:lpstr>Important updates</vt:lpstr>
      <vt:lpstr>Impact of LSP on Students</vt:lpstr>
      <vt:lpstr>PowerPoint Presentation</vt:lpstr>
      <vt:lpstr>Impact of LSP on the Campus</vt:lpstr>
      <vt:lpstr>Impact of LSP on our Community</vt:lpstr>
      <vt:lpstr>PowerPoint Presentation</vt:lpstr>
      <vt:lpstr>Special thanks to our Academic Senate president, Arielle Smith, and the entire Academic Senate for the continued support for the LSP project.   Our Senate has be supportive from day one and continues to support the library in its mission to improve issues of access, equity, and technology to all of our students.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LSP Update Fall 2020</dc:title>
  <dc:creator>Thomas, Lia</dc:creator>
  <cp:lastModifiedBy>Thomas, Lia</cp:lastModifiedBy>
  <cp:revision>1</cp:revision>
  <dcterms:modified xsi:type="dcterms:W3CDTF">2020-10-27T21:18:54Z</dcterms:modified>
</cp:coreProperties>
</file>